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3" r:id="rId5"/>
    <p:sldId id="262" r:id="rId6"/>
    <p:sldId id="264" r:id="rId7"/>
    <p:sldId id="265" r:id="rId8"/>
  </p:sldIdLst>
  <p:sldSz cx="9144000" cy="6858000" type="screen4x3"/>
  <p:notesSz cx="7099300" cy="102346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BA0E-7372-44B5-ADD2-9B701187E08B}" type="datetime1">
              <a:rPr lang="pt-PT" smtClean="0"/>
              <a:pPr/>
              <a:t>05/03/2019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BA0E-7372-44B5-ADD2-9B701187E08B}" type="datetime1">
              <a:rPr lang="pt-PT" smtClean="0"/>
              <a:pPr/>
              <a:t>05/03/2019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BA0E-7372-44B5-ADD2-9B701187E08B}" type="datetime1">
              <a:rPr lang="pt-PT" smtClean="0"/>
              <a:pPr/>
              <a:t>05/03/2019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BA0E-7372-44B5-ADD2-9B701187E08B}" type="datetime1">
              <a:rPr lang="pt-PT" smtClean="0"/>
              <a:pPr/>
              <a:t>05/03/2019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BA0E-7372-44B5-ADD2-9B701187E08B}" type="datetime1">
              <a:rPr lang="pt-PT" smtClean="0"/>
              <a:pPr/>
              <a:t>05/03/2019</a:t>
            </a:fld>
            <a:endParaRPr lang="pt-P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BA0E-7372-44B5-ADD2-9B701187E08B}" type="datetime1">
              <a:rPr lang="pt-PT" smtClean="0"/>
              <a:pPr/>
              <a:t>05/03/2019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BA0E-7372-44B5-ADD2-9B701187E08B}" type="datetime1">
              <a:rPr lang="pt-PT" smtClean="0"/>
              <a:pPr/>
              <a:t>05/03/2019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BA0E-7372-44B5-ADD2-9B701187E08B}" type="datetime1">
              <a:rPr lang="pt-PT" smtClean="0"/>
              <a:pPr/>
              <a:t>05/03/2019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BA0E-7372-44B5-ADD2-9B701187E08B}" type="datetime1">
              <a:rPr lang="pt-PT" smtClean="0"/>
              <a:pPr/>
              <a:t>05/03/2019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BA0E-7372-44B5-ADD2-9B701187E08B}" type="datetime1">
              <a:rPr lang="pt-PT" smtClean="0"/>
              <a:pPr/>
              <a:t>05/03/2019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BA0E-7372-44B5-ADD2-9B701187E08B}" type="datetime1">
              <a:rPr lang="pt-PT" smtClean="0"/>
              <a:pPr/>
              <a:t>05/03/2019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D97BA0E-7372-44B5-ADD2-9B701187E08B}" type="datetime1">
              <a:rPr lang="pt-PT" smtClean="0"/>
              <a:pPr/>
              <a:t>05/03/2019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7200" dirty="0" smtClean="0"/>
              <a:t>Leadership </a:t>
            </a:r>
            <a:endParaRPr lang="en-GB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What makes a leader?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01944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Leadership (individual in class exercise)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Do you think you are a leader? Yes/No</a:t>
            </a:r>
          </a:p>
          <a:p>
            <a:r>
              <a:rPr lang="en-GB" dirty="0" smtClean="0"/>
              <a:t>If yes : Why? What characteristics do you have that make you a leader?</a:t>
            </a:r>
          </a:p>
          <a:p>
            <a:r>
              <a:rPr lang="en-GB" dirty="0" smtClean="0"/>
              <a:t>If no : why : what characteristics do you have that do not make you a leader?</a:t>
            </a:r>
          </a:p>
          <a:p>
            <a:endParaRPr lang="en-GB" dirty="0"/>
          </a:p>
          <a:p>
            <a:r>
              <a:rPr lang="en-GB" dirty="0" smtClean="0"/>
              <a:t>Write down and hand it to me – please do not talk about this to the colleague </a:t>
            </a:r>
            <a:r>
              <a:rPr lang="en-GB" dirty="0" smtClean="0"/>
              <a:t>sitting </a:t>
            </a:r>
            <a:r>
              <a:rPr lang="en-GB" dirty="0" smtClean="0"/>
              <a:t>near you </a:t>
            </a:r>
          </a:p>
          <a:p>
            <a:r>
              <a:rPr lang="en-GB" dirty="0" smtClean="0"/>
              <a:t>(anonymous but please write gender ( required ) and nationality (if OK with you)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67748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Leadership (group in class exercise)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What characteristics should a leader have? </a:t>
            </a:r>
          </a:p>
          <a:p>
            <a:endParaRPr lang="en-GB" dirty="0" smtClean="0"/>
          </a:p>
          <a:p>
            <a:r>
              <a:rPr lang="en-GB" dirty="0" smtClean="0"/>
              <a:t>Write </a:t>
            </a:r>
            <a:r>
              <a:rPr lang="en-GB" dirty="0" smtClean="0"/>
              <a:t>one </a:t>
            </a:r>
            <a:r>
              <a:rPr lang="en-GB" dirty="0" smtClean="0"/>
              <a:t>characteristic per </a:t>
            </a:r>
            <a:r>
              <a:rPr lang="en-GB" dirty="0" smtClean="0"/>
              <a:t>post it (at least 5) </a:t>
            </a:r>
            <a:r>
              <a:rPr lang="en-GB" dirty="0" smtClean="0"/>
              <a:t>– write it big so that the audience can read</a:t>
            </a:r>
            <a:endParaRPr lang="en-GB" dirty="0"/>
          </a:p>
          <a:p>
            <a:r>
              <a:rPr lang="en-GB" dirty="0" smtClean="0"/>
              <a:t>Do it with classmates </a:t>
            </a:r>
            <a:r>
              <a:rPr lang="en-GB" dirty="0"/>
              <a:t>with whom you </a:t>
            </a:r>
            <a:r>
              <a:rPr lang="en-GB" dirty="0" smtClean="0"/>
              <a:t>are </a:t>
            </a:r>
            <a:r>
              <a:rPr lang="en-GB" dirty="0"/>
              <a:t>doing the final essay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32028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Leadership (group in class exercise)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Using your post-its let’s do “clouds” of leader’s characteristics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39384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Leadership in class ( class as whole exercise)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Let’s vote the 5</a:t>
            </a:r>
            <a:r>
              <a:rPr lang="en-GB" dirty="0"/>
              <a:t> </a:t>
            </a:r>
            <a:r>
              <a:rPr lang="en-GB" dirty="0" smtClean="0"/>
              <a:t>top characteristics of a leader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6072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Leadership ( outside class exercise 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0" dirty="0" smtClean="0"/>
              <a:t>Choose  one organisational  leader ( </a:t>
            </a:r>
            <a:r>
              <a:rPr lang="en-GB" b="0" dirty="0" smtClean="0"/>
              <a:t>living person or not) </a:t>
            </a:r>
            <a:r>
              <a:rPr lang="en-GB" b="0" dirty="0" smtClean="0"/>
              <a:t>form any type of organisation (a government, a NGO, a union, a party, a university, a firm…..) </a:t>
            </a:r>
            <a:endParaRPr lang="en-GB" b="0" dirty="0" smtClean="0"/>
          </a:p>
          <a:p>
            <a:r>
              <a:rPr lang="en-GB" b="0" dirty="0" smtClean="0"/>
              <a:t>Characteristics: gender/age/race/nationality/profession or activity</a:t>
            </a:r>
            <a:endParaRPr lang="en-GB" b="0" dirty="0"/>
          </a:p>
          <a:p>
            <a:r>
              <a:rPr lang="en-GB" b="0" dirty="0" smtClean="0"/>
              <a:t>Why did you choose this leader?</a:t>
            </a:r>
          </a:p>
          <a:p>
            <a:r>
              <a:rPr lang="en-GB" b="0" dirty="0"/>
              <a:t>What </a:t>
            </a:r>
            <a:r>
              <a:rPr lang="en-GB" b="0" dirty="0" smtClean="0"/>
              <a:t>characteristics does this leader have</a:t>
            </a:r>
            <a:r>
              <a:rPr lang="en-GB" b="0" dirty="0" smtClean="0"/>
              <a:t>?</a:t>
            </a:r>
          </a:p>
          <a:p>
            <a:r>
              <a:rPr lang="en-GB" b="0" dirty="0" smtClean="0"/>
              <a:t>Can you identify a style of leadership ?</a:t>
            </a:r>
            <a:endParaRPr lang="en-GB" b="0" dirty="0" smtClean="0"/>
          </a:p>
          <a:p>
            <a:r>
              <a:rPr lang="en-GB" b="0" dirty="0" smtClean="0"/>
              <a:t>What was his/her main accomplishment in your view?</a:t>
            </a:r>
            <a:endParaRPr lang="en-GB" b="0" dirty="0"/>
          </a:p>
          <a:p>
            <a:endParaRPr lang="en-GB" b="0" dirty="0" smtClean="0"/>
          </a:p>
          <a:p>
            <a:r>
              <a:rPr lang="en-GB" b="0" dirty="0" smtClean="0"/>
              <a:t>Must present the references from where you got your information</a:t>
            </a: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82834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Leadership exercise – </a:t>
            </a:r>
            <a:r>
              <a:rPr lang="en-GB" sz="2400" dirty="0" smtClean="0"/>
              <a:t>deadline 13 march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Maximum 2 pages answering the questions of the previous slide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9067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48</TotalTime>
  <Words>302</Words>
  <Application>Microsoft Macintosh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Leadership </vt:lpstr>
      <vt:lpstr>Leadership (individual in class exercise)</vt:lpstr>
      <vt:lpstr>Leadership (group in class exercise)</vt:lpstr>
      <vt:lpstr>Leadership (group in class exercise)</vt:lpstr>
      <vt:lpstr>Leadership in class ( class as whole exercise)</vt:lpstr>
      <vt:lpstr>Leadership ( outside class exercise )</vt:lpstr>
      <vt:lpstr>Leadership exercise – deadline 13 march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</dc:title>
  <dc:creator>Marta Pedro Varanda</dc:creator>
  <cp:lastModifiedBy>Marta Pedro Varanda</cp:lastModifiedBy>
  <cp:revision>10</cp:revision>
  <dcterms:created xsi:type="dcterms:W3CDTF">2018-04-14T13:18:34Z</dcterms:created>
  <dcterms:modified xsi:type="dcterms:W3CDTF">2019-03-05T19:31:52Z</dcterms:modified>
</cp:coreProperties>
</file>